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notesMasterIdLst>
    <p:notesMasterId r:id="rId21"/>
  </p:notesMasterIdLst>
  <p:sldIdLst>
    <p:sldId id="256" r:id="rId2"/>
    <p:sldId id="298" r:id="rId3"/>
    <p:sldId id="278" r:id="rId4"/>
    <p:sldId id="326" r:id="rId5"/>
    <p:sldId id="353" r:id="rId6"/>
    <p:sldId id="334" r:id="rId7"/>
    <p:sldId id="354" r:id="rId8"/>
    <p:sldId id="360" r:id="rId9"/>
    <p:sldId id="362" r:id="rId10"/>
    <p:sldId id="361" r:id="rId11"/>
    <p:sldId id="355" r:id="rId12"/>
    <p:sldId id="356" r:id="rId13"/>
    <p:sldId id="357" r:id="rId14"/>
    <p:sldId id="358" r:id="rId15"/>
    <p:sldId id="359" r:id="rId16"/>
    <p:sldId id="275" r:id="rId17"/>
    <p:sldId id="260" r:id="rId18"/>
    <p:sldId id="276" r:id="rId19"/>
    <p:sldId id="32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6F9AC-DA44-4D90-88AD-79EF4B27EC70}" v="82" dt="2023-04-22T22:47:28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13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DE46F9AC-DA44-4D90-88AD-79EF4B27EC70}"/>
    <pc:docChg chg="undo custSel addSld delSld modSld sldOrd">
      <pc:chgData name="Emily Crose" userId="5a1598ef78992c55" providerId="LiveId" clId="{DE46F9AC-DA44-4D90-88AD-79EF4B27EC70}" dt="2023-04-22T22:47:28.699" v="631" actId="20577"/>
      <pc:docMkLst>
        <pc:docMk/>
      </pc:docMkLst>
      <pc:sldChg chg="addSp delSp modSp mod setBg setClrOvrMap delDesignElem">
        <pc:chgData name="Emily Crose" userId="5a1598ef78992c55" providerId="LiveId" clId="{DE46F9AC-DA44-4D90-88AD-79EF4B27EC70}" dt="2023-04-22T22:21:37.530" v="17" actId="26606"/>
        <pc:sldMkLst>
          <pc:docMk/>
          <pc:sldMk cId="1938681844" sldId="256"/>
        </pc:sldMkLst>
        <pc:spChg chg="mod">
          <ac:chgData name="Emily Crose" userId="5a1598ef78992c55" providerId="LiveId" clId="{DE46F9AC-DA44-4D90-88AD-79EF4B27EC70}" dt="2023-04-22T22:21:37.530" v="17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DE46F9AC-DA44-4D90-88AD-79EF4B27EC70}" dt="2023-04-22T22:21:37.530" v="17" actId="26606"/>
          <ac:spMkLst>
            <pc:docMk/>
            <pc:sldMk cId="1938681844" sldId="256"/>
            <ac:spMk id="3" creationId="{AF3ACA5B-2163-AEC4-7BB9-C0423A72604D}"/>
          </ac:spMkLst>
        </pc:spChg>
        <pc:spChg chg="del">
          <ac:chgData name="Emily Crose" userId="5a1598ef78992c55" providerId="LiveId" clId="{DE46F9AC-DA44-4D90-88AD-79EF4B27EC70}" dt="2023-04-22T22:20:30.728" v="8"/>
          <ac:spMkLst>
            <pc:docMk/>
            <pc:sldMk cId="1938681844" sldId="256"/>
            <ac:spMk id="10" creationId="{EAAC8963-AF89-4FC1-910B-686E223CD28D}"/>
          </ac:spMkLst>
        </pc:spChg>
        <pc:spChg chg="add">
          <ac:chgData name="Emily Crose" userId="5a1598ef78992c55" providerId="LiveId" clId="{DE46F9AC-DA44-4D90-88AD-79EF4B27EC70}" dt="2023-04-22T22:21:37.530" v="17" actId="26606"/>
          <ac:spMkLst>
            <pc:docMk/>
            <pc:sldMk cId="1938681844" sldId="256"/>
            <ac:spMk id="16" creationId="{5BBD3ED2-B0E6-45A2-ABD5-ECF31BC37C2E}"/>
          </ac:spMkLst>
        </pc:spChg>
        <pc:spChg chg="del">
          <ac:chgData name="Emily Crose" userId="5a1598ef78992c55" providerId="LiveId" clId="{DE46F9AC-DA44-4D90-88AD-79EF4B27EC70}" dt="2023-04-22T22:20:30.728" v="8"/>
          <ac:spMkLst>
            <pc:docMk/>
            <pc:sldMk cId="1938681844" sldId="256"/>
            <ac:spMk id="17" creationId="{23A4F197-86BE-42C9-A95B-A488B7683C2E}"/>
          </ac:spMkLst>
        </pc:spChg>
        <pc:spChg chg="add">
          <ac:chgData name="Emily Crose" userId="5a1598ef78992c55" providerId="LiveId" clId="{DE46F9AC-DA44-4D90-88AD-79EF4B27EC70}" dt="2023-04-22T22:21:37.530" v="17" actId="26606"/>
          <ac:spMkLst>
            <pc:docMk/>
            <pc:sldMk cId="1938681844" sldId="256"/>
            <ac:spMk id="18" creationId="{F2D2D1E8-4ABF-4B6B-B39D-40B080B61E49}"/>
          </ac:spMkLst>
        </pc:spChg>
        <pc:spChg chg="add">
          <ac:chgData name="Emily Crose" userId="5a1598ef78992c55" providerId="LiveId" clId="{DE46F9AC-DA44-4D90-88AD-79EF4B27EC70}" dt="2023-04-22T22:21:37.530" v="17" actId="26606"/>
          <ac:spMkLst>
            <pc:docMk/>
            <pc:sldMk cId="1938681844" sldId="256"/>
            <ac:spMk id="19" creationId="{BC7AB4B5-66A5-48D1-BD88-C60A16ED971B}"/>
          </ac:spMkLst>
        </pc:spChg>
        <pc:picChg chg="del">
          <ac:chgData name="Emily Crose" userId="5a1598ef78992c55" providerId="LiveId" clId="{DE46F9AC-DA44-4D90-88AD-79EF4B27EC70}" dt="2023-04-22T22:20:30.728" v="8"/>
          <ac:picMkLst>
            <pc:docMk/>
            <pc:sldMk cId="1938681844" sldId="256"/>
            <ac:picMk id="8" creationId="{A17F7527-5AC0-479A-B79F-9CF463410490}"/>
          </ac:picMkLst>
        </pc:picChg>
        <pc:picChg chg="del">
          <ac:chgData name="Emily Crose" userId="5a1598ef78992c55" providerId="LiveId" clId="{DE46F9AC-DA44-4D90-88AD-79EF4B27EC70}" dt="2023-04-22T22:20:30.728" v="8"/>
          <ac:picMkLst>
            <pc:docMk/>
            <pc:sldMk cId="1938681844" sldId="256"/>
            <ac:picMk id="12" creationId="{41BDA784-DB63-4168-8CC9-0DA04775B2DD}"/>
          </ac:picMkLst>
        </pc:picChg>
      </pc:sldChg>
      <pc:sldChg chg="modSp mod setBg">
        <pc:chgData name="Emily Crose" userId="5a1598ef78992c55" providerId="LiveId" clId="{DE46F9AC-DA44-4D90-88AD-79EF4B27EC70}" dt="2023-04-22T22:21:06.713" v="15" actId="26606"/>
        <pc:sldMkLst>
          <pc:docMk/>
          <pc:sldMk cId="3300517546" sldId="275"/>
        </pc:sldMkLst>
        <pc:spChg chg="mod ord">
          <ac:chgData name="Emily Crose" userId="5a1598ef78992c55" providerId="LiveId" clId="{DE46F9AC-DA44-4D90-88AD-79EF4B27EC70}" dt="2023-04-22T22:21:06.713" v="15" actId="26606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DE46F9AC-DA44-4D90-88AD-79EF4B27EC70}" dt="2023-04-22T22:21:06.713" v="15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del">
        <pc:chgData name="Emily Crose" userId="5a1598ef78992c55" providerId="LiveId" clId="{DE46F9AC-DA44-4D90-88AD-79EF4B27EC70}" dt="2023-04-22T21:22:57.057" v="2" actId="47"/>
        <pc:sldMkLst>
          <pc:docMk/>
          <pc:sldMk cId="2158119916" sldId="277"/>
        </pc:sldMkLst>
      </pc:sldChg>
      <pc:sldChg chg="delSp modSp mod setBg setClrOvrMap delDesignElem">
        <pc:chgData name="Emily Crose" userId="5a1598ef78992c55" providerId="LiveId" clId="{DE46F9AC-DA44-4D90-88AD-79EF4B27EC70}" dt="2023-04-22T22:21:19.653" v="16" actId="26606"/>
        <pc:sldMkLst>
          <pc:docMk/>
          <pc:sldMk cId="3519171936" sldId="278"/>
        </pc:sldMkLst>
        <pc:spChg chg="mod">
          <ac:chgData name="Emily Crose" userId="5a1598ef78992c55" providerId="LiveId" clId="{DE46F9AC-DA44-4D90-88AD-79EF4B27EC70}" dt="2023-04-22T22:21:19.653" v="16" actId="26606"/>
          <ac:spMkLst>
            <pc:docMk/>
            <pc:sldMk cId="3519171936" sldId="278"/>
            <ac:spMk id="4" creationId="{8128039C-0EE4-9C77-38DE-69A5998C5EFF}"/>
          </ac:spMkLst>
        </pc:spChg>
        <pc:spChg chg="del">
          <ac:chgData name="Emily Crose" userId="5a1598ef78992c55" providerId="LiveId" clId="{DE46F9AC-DA44-4D90-88AD-79EF4B27EC70}" dt="2023-04-22T22:20:30.728" v="8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DE46F9AC-DA44-4D90-88AD-79EF4B27EC70}" dt="2023-04-22T22:20:30.728" v="8"/>
          <ac:spMkLst>
            <pc:docMk/>
            <pc:sldMk cId="3519171936" sldId="278"/>
            <ac:spMk id="100" creationId="{AC12A592-C02D-46EF-8E1F-9335DB8D71DF}"/>
          </ac:spMkLst>
        </pc:spChg>
        <pc:spChg chg="del">
          <ac:chgData name="Emily Crose" userId="5a1598ef78992c55" providerId="LiveId" clId="{DE46F9AC-DA44-4D90-88AD-79EF4B27EC70}" dt="2023-04-22T22:20:30.728" v="8"/>
          <ac:spMkLst>
            <pc:docMk/>
            <pc:sldMk cId="3519171936" sldId="278"/>
            <ac:spMk id="101" creationId="{24005816-5BCA-4665-8A58-5580F8E9C84A}"/>
          </ac:spMkLst>
        </pc:spChg>
        <pc:grpChg chg="del">
          <ac:chgData name="Emily Crose" userId="5a1598ef78992c55" providerId="LiveId" clId="{DE46F9AC-DA44-4D90-88AD-79EF4B27EC70}" dt="2023-04-22T22:20:30.728" v="8"/>
          <ac:grpSpMkLst>
            <pc:docMk/>
            <pc:sldMk cId="3519171936" sldId="278"/>
            <ac:grpSpMk id="102" creationId="{BF07F359-8CA3-4854-91E7-EE6004020511}"/>
          </ac:grpSpMkLst>
        </pc:grpChg>
        <pc:picChg chg="del">
          <ac:chgData name="Emily Crose" userId="5a1598ef78992c55" providerId="LiveId" clId="{DE46F9AC-DA44-4D90-88AD-79EF4B27EC70}" dt="2023-04-22T22:20:30.728" v="8"/>
          <ac:picMkLst>
            <pc:docMk/>
            <pc:sldMk cId="3519171936" sldId="278"/>
            <ac:picMk id="7" creationId="{6AF6706C-CF07-43A1-BCC4-CBA5D33820DA}"/>
          </ac:picMkLst>
        </pc:picChg>
        <pc:picChg chg="del">
          <ac:chgData name="Emily Crose" userId="5a1598ef78992c55" providerId="LiveId" clId="{DE46F9AC-DA44-4D90-88AD-79EF4B27EC70}" dt="2023-04-22T22:20:30.728" v="8"/>
          <ac:picMkLst>
            <pc:docMk/>
            <pc:sldMk cId="3519171936" sldId="278"/>
            <ac:picMk id="12" creationId="{811383CE-CE86-4E1C-B289-798EB9E6E0E5}"/>
          </ac:picMkLst>
        </pc:picChg>
        <pc:picChg chg="mod">
          <ac:chgData name="Emily Crose" userId="5a1598ef78992c55" providerId="LiveId" clId="{DE46F9AC-DA44-4D90-88AD-79EF4B27EC70}" dt="2023-04-22T22:21:19.653" v="16" actId="26606"/>
          <ac:picMkLst>
            <pc:docMk/>
            <pc:sldMk cId="3519171936" sldId="278"/>
            <ac:picMk id="128" creationId="{69A5B6A9-EFF6-F1E9-427D-84DE1E852A4D}"/>
          </ac:picMkLst>
        </pc:picChg>
      </pc:sldChg>
      <pc:sldChg chg="del">
        <pc:chgData name="Emily Crose" userId="5a1598ef78992c55" providerId="LiveId" clId="{DE46F9AC-DA44-4D90-88AD-79EF4B27EC70}" dt="2023-04-22T21:22:57.057" v="2" actId="47"/>
        <pc:sldMkLst>
          <pc:docMk/>
          <pc:sldMk cId="3076984293" sldId="280"/>
        </pc:sldMkLst>
      </pc:sldChg>
      <pc:sldChg chg="del">
        <pc:chgData name="Emily Crose" userId="5a1598ef78992c55" providerId="LiveId" clId="{DE46F9AC-DA44-4D90-88AD-79EF4B27EC70}" dt="2023-04-22T21:22:57.057" v="2" actId="47"/>
        <pc:sldMkLst>
          <pc:docMk/>
          <pc:sldMk cId="3028504148" sldId="281"/>
        </pc:sldMkLst>
      </pc:sldChg>
      <pc:sldChg chg="addSp modSp mod setBg">
        <pc:chgData name="Emily Crose" userId="5a1598ef78992c55" providerId="LiveId" clId="{DE46F9AC-DA44-4D90-88AD-79EF4B27EC70}" dt="2023-04-22T22:21:44.924" v="19" actId="27614"/>
        <pc:sldMkLst>
          <pc:docMk/>
          <pc:sldMk cId="51780103" sldId="298"/>
        </pc:sldMkLst>
        <pc:spChg chg="mod">
          <ac:chgData name="Emily Crose" userId="5a1598ef78992c55" providerId="LiveId" clId="{DE46F9AC-DA44-4D90-88AD-79EF4B27EC70}" dt="2023-04-22T22:21:43.022" v="18" actId="26606"/>
          <ac:spMkLst>
            <pc:docMk/>
            <pc:sldMk cId="51780103" sldId="298"/>
            <ac:spMk id="4" creationId="{DB70F10A-4AE0-900A-BDD6-828E86756083}"/>
          </ac:spMkLst>
        </pc:spChg>
        <pc:picChg chg="add mod">
          <ac:chgData name="Emily Crose" userId="5a1598ef78992c55" providerId="LiveId" clId="{DE46F9AC-DA44-4D90-88AD-79EF4B27EC70}" dt="2023-04-22T22:21:44.924" v="19" actId="27614"/>
          <ac:picMkLst>
            <pc:docMk/>
            <pc:sldMk cId="51780103" sldId="298"/>
            <ac:picMk id="6" creationId="{FA77F789-B7DB-2B13-41D4-0637BBC6A9EC}"/>
          </ac:picMkLst>
        </pc:picChg>
      </pc:sldChg>
      <pc:sldChg chg="delSp delDesignElem">
        <pc:chgData name="Emily Crose" userId="5a1598ef78992c55" providerId="LiveId" clId="{DE46F9AC-DA44-4D90-88AD-79EF4B27EC70}" dt="2023-04-22T22:20:30.728" v="8"/>
        <pc:sldMkLst>
          <pc:docMk/>
          <pc:sldMk cId="3451560091" sldId="324"/>
        </pc:sldMkLst>
        <pc:spChg chg="del">
          <ac:chgData name="Emily Crose" userId="5a1598ef78992c55" providerId="LiveId" clId="{DE46F9AC-DA44-4D90-88AD-79EF4B27EC70}" dt="2023-04-22T22:20:30.728" v="8"/>
          <ac:spMkLst>
            <pc:docMk/>
            <pc:sldMk cId="3451560091" sldId="324"/>
            <ac:spMk id="24" creationId="{3D1E5586-8BB5-40F6-96C3-2E87DD7CE5CD}"/>
          </ac:spMkLst>
        </pc:spChg>
        <pc:picChg chg="del">
          <ac:chgData name="Emily Crose" userId="5a1598ef78992c55" providerId="LiveId" clId="{DE46F9AC-DA44-4D90-88AD-79EF4B27EC70}" dt="2023-04-22T22:20:30.728" v="8"/>
          <ac:picMkLst>
            <pc:docMk/>
            <pc:sldMk cId="3451560091" sldId="324"/>
            <ac:picMk id="23" creationId="{18BD78ED-75E1-4879-B369-BC61F7C45E22}"/>
          </ac:picMkLst>
        </pc:picChg>
        <pc:cxnChg chg="del">
          <ac:chgData name="Emily Crose" userId="5a1598ef78992c55" providerId="LiveId" clId="{DE46F9AC-DA44-4D90-88AD-79EF4B27EC70}" dt="2023-04-22T22:20:30.728" v="8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mod setBg">
        <pc:chgData name="Emily Crose" userId="5a1598ef78992c55" providerId="LiveId" clId="{DE46F9AC-DA44-4D90-88AD-79EF4B27EC70}" dt="2023-04-22T22:47:28.699" v="631" actId="20577"/>
        <pc:sldMkLst>
          <pc:docMk/>
          <pc:sldMk cId="3485029189" sldId="326"/>
        </pc:sldMkLst>
        <pc:spChg chg="mod">
          <ac:chgData name="Emily Crose" userId="5a1598ef78992c55" providerId="LiveId" clId="{DE46F9AC-DA44-4D90-88AD-79EF4B27EC70}" dt="2023-04-22T22:20:49.819" v="11" actId="26606"/>
          <ac:spMkLst>
            <pc:docMk/>
            <pc:sldMk cId="3485029189" sldId="326"/>
            <ac:spMk id="4" creationId="{0E824F6E-CE46-54E2-1D80-9A404CFEEE85}"/>
          </ac:spMkLst>
        </pc:spChg>
        <pc:spChg chg="del mod">
          <ac:chgData name="Emily Crose" userId="5a1598ef78992c55" providerId="LiveId" clId="{DE46F9AC-DA44-4D90-88AD-79EF4B27EC70}" dt="2023-04-22T22:20:49.819" v="11" actId="26606"/>
          <ac:spMkLst>
            <pc:docMk/>
            <pc:sldMk cId="3485029189" sldId="326"/>
            <ac:spMk id="5" creationId="{4257133E-120B-4836-B845-1320AD89F184}"/>
          </ac:spMkLst>
        </pc:spChg>
        <pc:spChg chg="add">
          <ac:chgData name="Emily Crose" userId="5a1598ef78992c55" providerId="LiveId" clId="{DE46F9AC-DA44-4D90-88AD-79EF4B27EC70}" dt="2023-04-22T22:20:49.819" v="11" actId="26606"/>
          <ac:spMkLst>
            <pc:docMk/>
            <pc:sldMk cId="3485029189" sldId="326"/>
            <ac:spMk id="11" creationId="{7E475056-B0EB-44BE-8568-61ABEFB2E99D}"/>
          </ac:spMkLst>
        </pc:spChg>
        <pc:spChg chg="add">
          <ac:chgData name="Emily Crose" userId="5a1598ef78992c55" providerId="LiveId" clId="{DE46F9AC-DA44-4D90-88AD-79EF4B27EC70}" dt="2023-04-22T22:20:49.819" v="11" actId="26606"/>
          <ac:spMkLst>
            <pc:docMk/>
            <pc:sldMk cId="3485029189" sldId="326"/>
            <ac:spMk id="15" creationId="{E82ABBDC-7A44-4AE8-A04F-B5495481B9F2}"/>
          </ac:spMkLst>
        </pc:spChg>
        <pc:graphicFrameChg chg="add mod">
          <ac:chgData name="Emily Crose" userId="5a1598ef78992c55" providerId="LiveId" clId="{DE46F9AC-DA44-4D90-88AD-79EF4B27EC70}" dt="2023-04-22T22:47:28.699" v="631" actId="20577"/>
          <ac:graphicFrameMkLst>
            <pc:docMk/>
            <pc:sldMk cId="3485029189" sldId="326"/>
            <ac:graphicFrameMk id="7" creationId="{03FD580A-F333-FB41-7E93-7AD4D7DEFCF3}"/>
          </ac:graphicFrameMkLst>
        </pc:graphicFrameChg>
        <pc:cxnChg chg="add">
          <ac:chgData name="Emily Crose" userId="5a1598ef78992c55" providerId="LiveId" clId="{DE46F9AC-DA44-4D90-88AD-79EF4B27EC70}" dt="2023-04-22T22:20:49.819" v="11" actId="26606"/>
          <ac:cxnSpMkLst>
            <pc:docMk/>
            <pc:sldMk cId="3485029189" sldId="326"/>
            <ac:cxnSpMk id="13" creationId="{F2C8E2EC-73A4-48C2-B4D7-D7726BD908EE}"/>
          </ac:cxnSpMkLst>
        </pc:cxnChg>
      </pc:sldChg>
      <pc:sldChg chg="addSp delSp modSp add mod ord setBg delDesignElem">
        <pc:chgData name="Emily Crose" userId="5a1598ef78992c55" providerId="LiveId" clId="{DE46F9AC-DA44-4D90-88AD-79EF4B27EC70}" dt="2023-04-22T22:21:53.552" v="21"/>
        <pc:sldMkLst>
          <pc:docMk/>
          <pc:sldMk cId="1605440027" sldId="334"/>
        </pc:sldMkLst>
        <pc:spChg chg="add del">
          <ac:chgData name="Emily Crose" userId="5a1598ef78992c55" providerId="LiveId" clId="{DE46F9AC-DA44-4D90-88AD-79EF4B27EC70}" dt="2023-04-22T22:20:59.539" v="13" actId="26606"/>
          <ac:spMkLst>
            <pc:docMk/>
            <pc:sldMk cId="1605440027" sldId="334"/>
            <ac:spMk id="8" creationId="{BB8CA088-A193-488D-A459-7D9D554173ED}"/>
          </ac:spMkLst>
        </pc:spChg>
        <pc:spChg chg="add">
          <ac:chgData name="Emily Crose" userId="5a1598ef78992c55" providerId="LiveId" clId="{DE46F9AC-DA44-4D90-88AD-79EF4B27EC70}" dt="2023-04-22T22:20:59.542" v="14" actId="26606"/>
          <ac:spMkLst>
            <pc:docMk/>
            <pc:sldMk cId="1605440027" sldId="334"/>
            <ac:spMk id="10" creationId="{A617F13B-5021-454F-90E5-3AB2383BFD34}"/>
          </ac:spMkLst>
        </pc:spChg>
        <pc:spChg chg="add">
          <ac:chgData name="Emily Crose" userId="5a1598ef78992c55" providerId="LiveId" clId="{DE46F9AC-DA44-4D90-88AD-79EF4B27EC70}" dt="2023-04-22T22:20:59.542" v="14" actId="26606"/>
          <ac:spMkLst>
            <pc:docMk/>
            <pc:sldMk cId="1605440027" sldId="334"/>
            <ac:spMk id="11" creationId="{65F32515-9322-44A5-8C72-4C7BFB461869}"/>
          </ac:spMkLst>
        </pc:spChg>
        <pc:spChg chg="del">
          <ac:chgData name="Emily Crose" userId="5a1598ef78992c55" providerId="LiveId" clId="{DE46F9AC-DA44-4D90-88AD-79EF4B27EC70}" dt="2023-04-22T22:20:11.520" v="4"/>
          <ac:spMkLst>
            <pc:docMk/>
            <pc:sldMk cId="1605440027" sldId="334"/>
            <ac:spMk id="18" creationId="{E7597382-59B5-427B-9E49-55383F0A5561}"/>
          </ac:spMkLst>
        </pc:spChg>
        <pc:spChg chg="del">
          <ac:chgData name="Emily Crose" userId="5a1598ef78992c55" providerId="LiveId" clId="{DE46F9AC-DA44-4D90-88AD-79EF4B27EC70}" dt="2023-04-22T22:20:11.520" v="4"/>
          <ac:spMkLst>
            <pc:docMk/>
            <pc:sldMk cId="1605440027" sldId="334"/>
            <ac:spMk id="19" creationId="{26471DC7-FA6E-40EF-A167-93BB0BCE16AD}"/>
          </ac:spMkLst>
        </pc:spChg>
        <pc:picChg chg="mod">
          <ac:chgData name="Emily Crose" userId="5a1598ef78992c55" providerId="LiveId" clId="{DE46F9AC-DA44-4D90-88AD-79EF4B27EC70}" dt="2023-04-22T22:20:59.542" v="14" actId="26606"/>
          <ac:picMkLst>
            <pc:docMk/>
            <pc:sldMk cId="1605440027" sldId="334"/>
            <ac:picMk id="3" creationId="{7278800E-049E-BBDA-EFCC-EF435CA77038}"/>
          </ac:picMkLst>
        </pc:picChg>
      </pc:sldChg>
      <pc:sldChg chg="modSp add ord">
        <pc:chgData name="Emily Crose" userId="5a1598ef78992c55" providerId="LiveId" clId="{DE46F9AC-DA44-4D90-88AD-79EF4B27EC70}" dt="2023-04-22T22:21:55.710" v="23"/>
        <pc:sldMkLst>
          <pc:docMk/>
          <pc:sldMk cId="4216173775" sldId="353"/>
        </pc:sldMkLst>
        <pc:spChg chg="mod">
          <ac:chgData name="Emily Crose" userId="5a1598ef78992c55" providerId="LiveId" clId="{DE46F9AC-DA44-4D90-88AD-79EF4B27EC70}" dt="2023-04-22T22:20:35.920" v="10"/>
          <ac:spMkLst>
            <pc:docMk/>
            <pc:sldMk cId="4216173775" sldId="353"/>
            <ac:spMk id="2" creationId="{88AAAC57-6C74-4760-7CE2-3A947BC36504}"/>
          </ac:spMkLst>
        </pc:spChg>
        <pc:spChg chg="mod">
          <ac:chgData name="Emily Crose" userId="5a1598ef78992c55" providerId="LiveId" clId="{DE46F9AC-DA44-4D90-88AD-79EF4B27EC70}" dt="2023-04-22T22:20:35.920" v="10"/>
          <ac:spMkLst>
            <pc:docMk/>
            <pc:sldMk cId="4216173775" sldId="353"/>
            <ac:spMk id="3" creationId="{C29384E5-13A6-7C06-84FD-276D23DEB717}"/>
          </ac:spMkLst>
        </pc:spChg>
      </pc:sldChg>
      <pc:sldChg chg="addSp modSp new mod setBg modClrScheme chgLayout">
        <pc:chgData name="Emily Crose" userId="5a1598ef78992c55" providerId="LiveId" clId="{DE46F9AC-DA44-4D90-88AD-79EF4B27EC70}" dt="2023-04-22T22:44:08.321" v="354" actId="26606"/>
        <pc:sldMkLst>
          <pc:docMk/>
          <pc:sldMk cId="2150080046" sldId="354"/>
        </pc:sldMkLst>
        <pc:spChg chg="add mod">
          <ac:chgData name="Emily Crose" userId="5a1598ef78992c55" providerId="LiveId" clId="{DE46F9AC-DA44-4D90-88AD-79EF4B27EC70}" dt="2023-04-22T22:44:08.321" v="354" actId="26606"/>
          <ac:spMkLst>
            <pc:docMk/>
            <pc:sldMk cId="2150080046" sldId="354"/>
            <ac:spMk id="2" creationId="{EC91A2D4-ABEC-FEB3-DB08-CB6546AC41AC}"/>
          </ac:spMkLst>
        </pc:spChg>
        <pc:spChg chg="add mod">
          <ac:chgData name="Emily Crose" userId="5a1598ef78992c55" providerId="LiveId" clId="{DE46F9AC-DA44-4D90-88AD-79EF4B27EC70}" dt="2023-04-22T22:44:08.321" v="354" actId="26606"/>
          <ac:spMkLst>
            <pc:docMk/>
            <pc:sldMk cId="2150080046" sldId="354"/>
            <ac:spMk id="3" creationId="{B46AD9F7-8FEF-A30F-8F3B-4658102A7288}"/>
          </ac:spMkLst>
        </pc:spChg>
        <pc:picChg chg="add">
          <ac:chgData name="Emily Crose" userId="5a1598ef78992c55" providerId="LiveId" clId="{DE46F9AC-DA44-4D90-88AD-79EF4B27EC70}" dt="2023-04-22T22:44:08.321" v="354" actId="26606"/>
          <ac:picMkLst>
            <pc:docMk/>
            <pc:sldMk cId="2150080046" sldId="354"/>
            <ac:picMk id="5" creationId="{8E898225-0722-C6B4-22B3-D242670656CB}"/>
          </ac:picMkLst>
        </pc:picChg>
      </pc:sldChg>
      <pc:sldChg chg="modSp add mod">
        <pc:chgData name="Emily Crose" userId="5a1598ef78992c55" providerId="LiveId" clId="{DE46F9AC-DA44-4D90-88AD-79EF4B27EC70}" dt="2023-04-22T22:22:52.862" v="67" actId="20577"/>
        <pc:sldMkLst>
          <pc:docMk/>
          <pc:sldMk cId="3139138839" sldId="355"/>
        </pc:sldMkLst>
        <pc:spChg chg="mod">
          <ac:chgData name="Emily Crose" userId="5a1598ef78992c55" providerId="LiveId" clId="{DE46F9AC-DA44-4D90-88AD-79EF4B27EC70}" dt="2023-04-22T22:22:52.862" v="67" actId="20577"/>
          <ac:spMkLst>
            <pc:docMk/>
            <pc:sldMk cId="3139138839" sldId="355"/>
            <ac:spMk id="2" creationId="{EC91A2D4-ABEC-FEB3-DB08-CB6546AC41AC}"/>
          </ac:spMkLst>
        </pc:spChg>
      </pc:sldChg>
      <pc:sldChg chg="modSp add mod">
        <pc:chgData name="Emily Crose" userId="5a1598ef78992c55" providerId="LiveId" clId="{DE46F9AC-DA44-4D90-88AD-79EF4B27EC70}" dt="2023-04-22T22:23:00.754" v="81" actId="20577"/>
        <pc:sldMkLst>
          <pc:docMk/>
          <pc:sldMk cId="1384823188" sldId="356"/>
        </pc:sldMkLst>
        <pc:spChg chg="mod">
          <ac:chgData name="Emily Crose" userId="5a1598ef78992c55" providerId="LiveId" clId="{DE46F9AC-DA44-4D90-88AD-79EF4B27EC70}" dt="2023-04-22T22:23:00.754" v="81" actId="20577"/>
          <ac:spMkLst>
            <pc:docMk/>
            <pc:sldMk cId="1384823188" sldId="356"/>
            <ac:spMk id="2" creationId="{EC91A2D4-ABEC-FEB3-DB08-CB6546AC41AC}"/>
          </ac:spMkLst>
        </pc:spChg>
      </pc:sldChg>
      <pc:sldChg chg="modSp add mod">
        <pc:chgData name="Emily Crose" userId="5a1598ef78992c55" providerId="LiveId" clId="{DE46F9AC-DA44-4D90-88AD-79EF4B27EC70}" dt="2023-04-22T22:23:09.816" v="91" actId="20577"/>
        <pc:sldMkLst>
          <pc:docMk/>
          <pc:sldMk cId="1992496773" sldId="357"/>
        </pc:sldMkLst>
        <pc:spChg chg="mod">
          <ac:chgData name="Emily Crose" userId="5a1598ef78992c55" providerId="LiveId" clId="{DE46F9AC-DA44-4D90-88AD-79EF4B27EC70}" dt="2023-04-22T22:23:09.816" v="91" actId="20577"/>
          <ac:spMkLst>
            <pc:docMk/>
            <pc:sldMk cId="1992496773" sldId="357"/>
            <ac:spMk id="2" creationId="{EC91A2D4-ABEC-FEB3-DB08-CB6546AC41AC}"/>
          </ac:spMkLst>
        </pc:spChg>
      </pc:sldChg>
      <pc:sldChg chg="modSp add mod">
        <pc:chgData name="Emily Crose" userId="5a1598ef78992c55" providerId="LiveId" clId="{DE46F9AC-DA44-4D90-88AD-79EF4B27EC70}" dt="2023-04-22T22:23:17.944" v="103" actId="20577"/>
        <pc:sldMkLst>
          <pc:docMk/>
          <pc:sldMk cId="3727756955" sldId="358"/>
        </pc:sldMkLst>
        <pc:spChg chg="mod">
          <ac:chgData name="Emily Crose" userId="5a1598ef78992c55" providerId="LiveId" clId="{DE46F9AC-DA44-4D90-88AD-79EF4B27EC70}" dt="2023-04-22T22:23:17.944" v="103" actId="20577"/>
          <ac:spMkLst>
            <pc:docMk/>
            <pc:sldMk cId="3727756955" sldId="358"/>
            <ac:spMk id="2" creationId="{EC91A2D4-ABEC-FEB3-DB08-CB6546AC41AC}"/>
          </ac:spMkLst>
        </pc:spChg>
      </pc:sldChg>
      <pc:sldChg chg="addSp delSp modSp new mod modClrScheme chgLayout modNotesTx">
        <pc:chgData name="Emily Crose" userId="5a1598ef78992c55" providerId="LiveId" clId="{DE46F9AC-DA44-4D90-88AD-79EF4B27EC70}" dt="2023-04-22T22:24:39.863" v="203" actId="20577"/>
        <pc:sldMkLst>
          <pc:docMk/>
          <pc:sldMk cId="2883485329" sldId="359"/>
        </pc:sldMkLst>
        <pc:spChg chg="del">
          <ac:chgData name="Emily Crose" userId="5a1598ef78992c55" providerId="LiveId" clId="{DE46F9AC-DA44-4D90-88AD-79EF4B27EC70}" dt="2023-04-22T22:24:04.603" v="105" actId="700"/>
          <ac:spMkLst>
            <pc:docMk/>
            <pc:sldMk cId="2883485329" sldId="359"/>
            <ac:spMk id="2" creationId="{CCCAAC68-BF06-A155-3E8D-F53F5522DF04}"/>
          </ac:spMkLst>
        </pc:spChg>
        <pc:spChg chg="del">
          <ac:chgData name="Emily Crose" userId="5a1598ef78992c55" providerId="LiveId" clId="{DE46F9AC-DA44-4D90-88AD-79EF4B27EC70}" dt="2023-04-22T22:24:04.603" v="105" actId="700"/>
          <ac:spMkLst>
            <pc:docMk/>
            <pc:sldMk cId="2883485329" sldId="359"/>
            <ac:spMk id="3" creationId="{9C31A17A-7580-3220-C0B2-70BE6B841972}"/>
          </ac:spMkLst>
        </pc:spChg>
        <pc:picChg chg="add mod">
          <ac:chgData name="Emily Crose" userId="5a1598ef78992c55" providerId="LiveId" clId="{DE46F9AC-DA44-4D90-88AD-79EF4B27EC70}" dt="2023-04-22T22:24:14.189" v="108" actId="962"/>
          <ac:picMkLst>
            <pc:docMk/>
            <pc:sldMk cId="2883485329" sldId="359"/>
            <ac:picMk id="5" creationId="{A16BC636-FDDB-E4E7-7131-D20469C487B8}"/>
          </ac:picMkLst>
        </pc:picChg>
      </pc:sldChg>
      <pc:sldChg chg="addSp delSp modSp new mod setBg">
        <pc:chgData name="Emily Crose" userId="5a1598ef78992c55" providerId="LiveId" clId="{DE46F9AC-DA44-4D90-88AD-79EF4B27EC70}" dt="2023-04-22T22:39:28.871" v="258" actId="27614"/>
        <pc:sldMkLst>
          <pc:docMk/>
          <pc:sldMk cId="3573472314" sldId="360"/>
        </pc:sldMkLst>
        <pc:spChg chg="mod">
          <ac:chgData name="Emily Crose" userId="5a1598ef78992c55" providerId="LiveId" clId="{DE46F9AC-DA44-4D90-88AD-79EF4B27EC70}" dt="2023-04-22T22:39:26.365" v="257" actId="26606"/>
          <ac:spMkLst>
            <pc:docMk/>
            <pc:sldMk cId="3573472314" sldId="360"/>
            <ac:spMk id="2" creationId="{663DF280-32F7-2E9D-7558-303852E82175}"/>
          </ac:spMkLst>
        </pc:spChg>
        <pc:spChg chg="mod">
          <ac:chgData name="Emily Crose" userId="5a1598ef78992c55" providerId="LiveId" clId="{DE46F9AC-DA44-4D90-88AD-79EF4B27EC70}" dt="2023-04-22T22:39:26.365" v="257" actId="26606"/>
          <ac:spMkLst>
            <pc:docMk/>
            <pc:sldMk cId="3573472314" sldId="360"/>
            <ac:spMk id="3" creationId="{17C0A2EE-720D-8298-3DBA-81218C651D91}"/>
          </ac:spMkLst>
        </pc:spChg>
        <pc:spChg chg="add del">
          <ac:chgData name="Emily Crose" userId="5a1598ef78992c55" providerId="LiveId" clId="{DE46F9AC-DA44-4D90-88AD-79EF4B27EC70}" dt="2023-04-22T22:39:26.295" v="256" actId="26606"/>
          <ac:spMkLst>
            <pc:docMk/>
            <pc:sldMk cId="3573472314" sldId="360"/>
            <ac:spMk id="8" creationId="{69BA26BC-113C-4698-8859-A985C8324074}"/>
          </ac:spMkLst>
        </pc:spChg>
        <pc:spChg chg="add del">
          <ac:chgData name="Emily Crose" userId="5a1598ef78992c55" providerId="LiveId" clId="{DE46F9AC-DA44-4D90-88AD-79EF4B27EC70}" dt="2023-04-22T22:39:26.295" v="256" actId="26606"/>
          <ac:spMkLst>
            <pc:docMk/>
            <pc:sldMk cId="3573472314" sldId="360"/>
            <ac:spMk id="10" creationId="{A68B73B6-D77B-4B55-8538-206CEFD2AF91}"/>
          </ac:spMkLst>
        </pc:spChg>
        <pc:picChg chg="add del">
          <ac:chgData name="Emily Crose" userId="5a1598ef78992c55" providerId="LiveId" clId="{DE46F9AC-DA44-4D90-88AD-79EF4B27EC70}" dt="2023-04-22T22:39:22.980" v="254" actId="26606"/>
          <ac:picMkLst>
            <pc:docMk/>
            <pc:sldMk cId="3573472314" sldId="360"/>
            <ac:picMk id="5" creationId="{FA054B92-33FF-3198-6441-2B33D616545B}"/>
          </ac:picMkLst>
        </pc:picChg>
        <pc:picChg chg="add mod">
          <ac:chgData name="Emily Crose" userId="5a1598ef78992c55" providerId="LiveId" clId="{DE46F9AC-DA44-4D90-88AD-79EF4B27EC70}" dt="2023-04-22T22:39:28.871" v="258" actId="27614"/>
          <ac:picMkLst>
            <pc:docMk/>
            <pc:sldMk cId="3573472314" sldId="360"/>
            <ac:picMk id="12" creationId="{FA054B92-33FF-3198-6441-2B33D616545B}"/>
          </ac:picMkLst>
        </pc:picChg>
      </pc:sldChg>
      <pc:sldChg chg="addSp delSp modSp new mod modClrScheme chgLayout modNotesTx">
        <pc:chgData name="Emily Crose" userId="5a1598ef78992c55" providerId="LiveId" clId="{DE46F9AC-DA44-4D90-88AD-79EF4B27EC70}" dt="2023-04-22T22:46:39.775" v="527" actId="20577"/>
        <pc:sldMkLst>
          <pc:docMk/>
          <pc:sldMk cId="1811974683" sldId="361"/>
        </pc:sldMkLst>
        <pc:spChg chg="del mod ord">
          <ac:chgData name="Emily Crose" userId="5a1598ef78992c55" providerId="LiveId" clId="{DE46F9AC-DA44-4D90-88AD-79EF4B27EC70}" dt="2023-04-22T22:42:33.768" v="260" actId="700"/>
          <ac:spMkLst>
            <pc:docMk/>
            <pc:sldMk cId="1811974683" sldId="361"/>
            <ac:spMk id="2" creationId="{633C8E7B-4DBA-DA0B-DC4E-3D8D74A8D5F5}"/>
          </ac:spMkLst>
        </pc:spChg>
        <pc:spChg chg="del mod ord">
          <ac:chgData name="Emily Crose" userId="5a1598ef78992c55" providerId="LiveId" clId="{DE46F9AC-DA44-4D90-88AD-79EF4B27EC70}" dt="2023-04-22T22:42:33.768" v="260" actId="700"/>
          <ac:spMkLst>
            <pc:docMk/>
            <pc:sldMk cId="1811974683" sldId="361"/>
            <ac:spMk id="3" creationId="{59987A45-57FD-EB9D-EB78-00279FFE4DDF}"/>
          </ac:spMkLst>
        </pc:spChg>
        <pc:spChg chg="add mod ord">
          <ac:chgData name="Emily Crose" userId="5a1598ef78992c55" providerId="LiveId" clId="{DE46F9AC-DA44-4D90-88AD-79EF4B27EC70}" dt="2023-04-22T22:43:17.506" v="289" actId="20577"/>
          <ac:spMkLst>
            <pc:docMk/>
            <pc:sldMk cId="1811974683" sldId="361"/>
            <ac:spMk id="4" creationId="{EE9F6F9C-E24B-2828-2792-34ECFE9706EB}"/>
          </ac:spMkLst>
        </pc:spChg>
        <pc:spChg chg="add mod ord">
          <ac:chgData name="Emily Crose" userId="5a1598ef78992c55" providerId="LiveId" clId="{DE46F9AC-DA44-4D90-88AD-79EF4B27EC70}" dt="2023-04-22T22:44:02.220" v="353" actId="20577"/>
          <ac:spMkLst>
            <pc:docMk/>
            <pc:sldMk cId="1811974683" sldId="361"/>
            <ac:spMk id="5" creationId="{61161677-AC36-9E16-2C59-9DE550A77136}"/>
          </ac:spMkLst>
        </pc:spChg>
      </pc:sldChg>
      <pc:sldChg chg="modSp new mod ord">
        <pc:chgData name="Emily Crose" userId="5a1598ef78992c55" providerId="LiveId" clId="{DE46F9AC-DA44-4D90-88AD-79EF4B27EC70}" dt="2023-04-22T22:46:55.635" v="558" actId="20577"/>
        <pc:sldMkLst>
          <pc:docMk/>
          <pc:sldMk cId="432940879" sldId="362"/>
        </pc:sldMkLst>
        <pc:spChg chg="mod">
          <ac:chgData name="Emily Crose" userId="5a1598ef78992c55" providerId="LiveId" clId="{DE46F9AC-DA44-4D90-88AD-79EF4B27EC70}" dt="2023-04-22T22:46:00.429" v="367" actId="20577"/>
          <ac:spMkLst>
            <pc:docMk/>
            <pc:sldMk cId="432940879" sldId="362"/>
            <ac:spMk id="2" creationId="{B573E612-111C-87E6-EF1E-073557083BEA}"/>
          </ac:spMkLst>
        </pc:spChg>
        <pc:spChg chg="mod">
          <ac:chgData name="Emily Crose" userId="5a1598ef78992c55" providerId="LiveId" clId="{DE46F9AC-DA44-4D90-88AD-79EF4B27EC70}" dt="2023-04-22T22:46:55.635" v="558" actId="20577"/>
          <ac:spMkLst>
            <pc:docMk/>
            <pc:sldMk cId="432940879" sldId="362"/>
            <ac:spMk id="3" creationId="{6D371E6F-3674-1DDC-5DB0-2B45376AED60}"/>
          </ac:spMkLst>
        </pc:sp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67002AFB-16E7-4872-A597-832B63EBDEE2}"/>
    <pc:docChg chg="addSld delSld modSld">
      <pc:chgData name="Emily Crose" userId="5a1598ef78992c55" providerId="LiveId" clId="{67002AFB-16E7-4872-A597-832B63EBDEE2}" dt="2023-04-18T18:00:46.301" v="1"/>
      <pc:docMkLst>
        <pc:docMk/>
      </pc:docMkLst>
      <pc:sldChg chg="del">
        <pc:chgData name="Emily Crose" userId="5a1598ef78992c55" providerId="LiveId" clId="{67002AFB-16E7-4872-A597-832B63EBDEE2}" dt="2023-04-18T18:00:42.188" v="0" actId="47"/>
        <pc:sldMkLst>
          <pc:docMk/>
          <pc:sldMk cId="1617985472" sldId="25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097047458" sldId="265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973934259" sldId="266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523269679" sldId="267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180029723" sldId="26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134838018" sldId="269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574519622" sldId="27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542235107" sldId="27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670941506" sldId="272"/>
        </pc:sldMkLst>
      </pc:sldChg>
      <pc:sldChg chg="add">
        <pc:chgData name="Emily Crose" userId="5a1598ef78992c55" providerId="LiveId" clId="{67002AFB-16E7-4872-A597-832B63EBDEE2}" dt="2023-04-18T18:00:46.301" v="1"/>
        <pc:sldMkLst>
          <pc:docMk/>
          <pc:sldMk cId="2158119916" sldId="277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935181501" sldId="279"/>
        </pc:sldMkLst>
      </pc:sldChg>
      <pc:sldChg chg="add">
        <pc:chgData name="Emily Crose" userId="5a1598ef78992c55" providerId="LiveId" clId="{67002AFB-16E7-4872-A597-832B63EBDEE2}" dt="2023-04-18T18:00:46.301" v="1"/>
        <pc:sldMkLst>
          <pc:docMk/>
          <pc:sldMk cId="3076984293" sldId="280"/>
        </pc:sldMkLst>
      </pc:sldChg>
      <pc:sldChg chg="add">
        <pc:chgData name="Emily Crose" userId="5a1598ef78992c55" providerId="LiveId" clId="{67002AFB-16E7-4872-A597-832B63EBDEE2}" dt="2023-04-18T18:00:46.301" v="1"/>
        <pc:sldMkLst>
          <pc:docMk/>
          <pc:sldMk cId="3028504148" sldId="28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143072267" sldId="28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813738730" sldId="29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227057383" sldId="29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000892285" sldId="292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683323295" sldId="293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004749439" sldId="294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888520767" sldId="295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044329543" sldId="299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980682895" sldId="30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517562913" sldId="30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50919576" sldId="302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125754135" sldId="303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316035286" sldId="304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164693775" sldId="305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13360984" sldId="306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177681254" sldId="307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102297380" sldId="30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151581745" sldId="309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644090723" sldId="31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882762105" sldId="31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435136857" sldId="312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005104737" sldId="313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594850548" sldId="314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844316059" sldId="315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137034071" sldId="316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766387995" sldId="317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054405815" sldId="31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4850469" sldId="319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947652085" sldId="32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453577015" sldId="32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001800121" sldId="322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882127209" sldId="323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233173004" sldId="325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4049676027" sldId="327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011657299" sldId="328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2045505824" sldId="329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3793914256" sldId="330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752561553" sldId="331"/>
        </pc:sldMkLst>
      </pc:sldChg>
      <pc:sldChg chg="del">
        <pc:chgData name="Emily Crose" userId="5a1598ef78992c55" providerId="LiveId" clId="{67002AFB-16E7-4872-A597-832B63EBDEE2}" dt="2023-04-18T18:00:42.188" v="0" actId="47"/>
        <pc:sldMkLst>
          <pc:docMk/>
          <pc:sldMk cId="1313815218" sldId="332"/>
        </pc:sldMkLst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8T17:22:36.996" v="4537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884718-AEAA-45BB-BF06-EB2F74FEF009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75B666-015D-4EE9-8FC5-D1233D262FD7}">
      <dgm:prSet/>
      <dgm:spPr/>
      <dgm:t>
        <a:bodyPr/>
        <a:lstStyle/>
        <a:p>
          <a:r>
            <a:rPr lang="en-US" dirty="0"/>
            <a:t>UX/UI/Interface</a:t>
          </a:r>
        </a:p>
      </dgm:t>
    </dgm:pt>
    <dgm:pt modelId="{92AB96C6-F802-41AC-A7FF-C3E5BB6F7747}" type="parTrans" cxnId="{B81215F2-6A48-4AE0-9AC2-DB821887BDDE}">
      <dgm:prSet/>
      <dgm:spPr/>
      <dgm:t>
        <a:bodyPr/>
        <a:lstStyle/>
        <a:p>
          <a:endParaRPr lang="en-US"/>
        </a:p>
      </dgm:t>
    </dgm:pt>
    <dgm:pt modelId="{6ED3B9A6-1EE4-45EF-AD96-4BDDA81F6394}" type="sibTrans" cxnId="{B81215F2-6A48-4AE0-9AC2-DB821887BDDE}">
      <dgm:prSet/>
      <dgm:spPr/>
      <dgm:t>
        <a:bodyPr/>
        <a:lstStyle/>
        <a:p>
          <a:endParaRPr lang="en-US"/>
        </a:p>
      </dgm:t>
    </dgm:pt>
    <dgm:pt modelId="{8CEDFFA4-E807-4D31-8937-A013DF2C78C6}">
      <dgm:prSet/>
      <dgm:spPr/>
      <dgm:t>
        <a:bodyPr/>
        <a:lstStyle/>
        <a:p>
          <a:r>
            <a:rPr lang="en-US" dirty="0"/>
            <a:t>The visual elements of our application</a:t>
          </a:r>
        </a:p>
      </dgm:t>
    </dgm:pt>
    <dgm:pt modelId="{9845EBF4-CD78-4C65-B5D1-8861159BBAAB}" type="parTrans" cxnId="{E1AA01BB-5177-4E9F-A450-50E85AC6C2A6}">
      <dgm:prSet/>
      <dgm:spPr/>
      <dgm:t>
        <a:bodyPr/>
        <a:lstStyle/>
        <a:p>
          <a:endParaRPr lang="en-US"/>
        </a:p>
      </dgm:t>
    </dgm:pt>
    <dgm:pt modelId="{17C6718F-08A1-4532-8708-C5F8527ACB98}" type="sibTrans" cxnId="{E1AA01BB-5177-4E9F-A450-50E85AC6C2A6}">
      <dgm:prSet/>
      <dgm:spPr/>
      <dgm:t>
        <a:bodyPr/>
        <a:lstStyle/>
        <a:p>
          <a:endParaRPr lang="en-US"/>
        </a:p>
      </dgm:t>
    </dgm:pt>
    <dgm:pt modelId="{E610D6CB-E597-4475-95DE-5124A2295317}" type="pres">
      <dgm:prSet presAssocID="{27884718-AEAA-45BB-BF06-EB2F74FEF009}" presName="linear" presStyleCnt="0">
        <dgm:presLayoutVars>
          <dgm:dir/>
          <dgm:animLvl val="lvl"/>
          <dgm:resizeHandles val="exact"/>
        </dgm:presLayoutVars>
      </dgm:prSet>
      <dgm:spPr/>
    </dgm:pt>
    <dgm:pt modelId="{5680C52D-EC94-4502-A4B4-79F1785F6DD0}" type="pres">
      <dgm:prSet presAssocID="{EA75B666-015D-4EE9-8FC5-D1233D262FD7}" presName="parentLin" presStyleCnt="0"/>
      <dgm:spPr/>
    </dgm:pt>
    <dgm:pt modelId="{3D126CC3-195C-4303-8D3A-B8FFFA4970ED}" type="pres">
      <dgm:prSet presAssocID="{EA75B666-015D-4EE9-8FC5-D1233D262FD7}" presName="parentLeftMargin" presStyleLbl="node1" presStyleIdx="0" presStyleCnt="1"/>
      <dgm:spPr/>
    </dgm:pt>
    <dgm:pt modelId="{527AC824-2C10-4DE8-8CC1-64192EC71092}" type="pres">
      <dgm:prSet presAssocID="{EA75B666-015D-4EE9-8FC5-D1233D262FD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AAF2D4B-2452-400A-AEA5-EE951CA19B5B}" type="pres">
      <dgm:prSet presAssocID="{EA75B666-015D-4EE9-8FC5-D1233D262FD7}" presName="negativeSpace" presStyleCnt="0"/>
      <dgm:spPr/>
    </dgm:pt>
    <dgm:pt modelId="{D956369A-3D52-4EC8-9747-4236A5D6CC76}" type="pres">
      <dgm:prSet presAssocID="{EA75B666-015D-4EE9-8FC5-D1233D262FD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7041B3E-FC70-4898-A3C2-7C58E3861866}" type="presOf" srcId="{8CEDFFA4-E807-4D31-8937-A013DF2C78C6}" destId="{D956369A-3D52-4EC8-9747-4236A5D6CC76}" srcOrd="0" destOrd="0" presId="urn:microsoft.com/office/officeart/2005/8/layout/list1"/>
    <dgm:cxn modelId="{7AC87CB0-25D5-457F-8D6D-C9C7666FD7DF}" type="presOf" srcId="{27884718-AEAA-45BB-BF06-EB2F74FEF009}" destId="{E610D6CB-E597-4475-95DE-5124A2295317}" srcOrd="0" destOrd="0" presId="urn:microsoft.com/office/officeart/2005/8/layout/list1"/>
    <dgm:cxn modelId="{E1AA01BB-5177-4E9F-A450-50E85AC6C2A6}" srcId="{EA75B666-015D-4EE9-8FC5-D1233D262FD7}" destId="{8CEDFFA4-E807-4D31-8937-A013DF2C78C6}" srcOrd="0" destOrd="0" parTransId="{9845EBF4-CD78-4C65-B5D1-8861159BBAAB}" sibTransId="{17C6718F-08A1-4532-8708-C5F8527ACB98}"/>
    <dgm:cxn modelId="{F0B1AECF-300B-4A5B-8020-072F86A75DC5}" type="presOf" srcId="{EA75B666-015D-4EE9-8FC5-D1233D262FD7}" destId="{3D126CC3-195C-4303-8D3A-B8FFFA4970ED}" srcOrd="0" destOrd="0" presId="urn:microsoft.com/office/officeart/2005/8/layout/list1"/>
    <dgm:cxn modelId="{E068ECE0-8C37-4735-9360-7FA7C69897BE}" type="presOf" srcId="{EA75B666-015D-4EE9-8FC5-D1233D262FD7}" destId="{527AC824-2C10-4DE8-8CC1-64192EC71092}" srcOrd="1" destOrd="0" presId="urn:microsoft.com/office/officeart/2005/8/layout/list1"/>
    <dgm:cxn modelId="{B81215F2-6A48-4AE0-9AC2-DB821887BDDE}" srcId="{27884718-AEAA-45BB-BF06-EB2F74FEF009}" destId="{EA75B666-015D-4EE9-8FC5-D1233D262FD7}" srcOrd="0" destOrd="0" parTransId="{92AB96C6-F802-41AC-A7FF-C3E5BB6F7747}" sibTransId="{6ED3B9A6-1EE4-45EF-AD96-4BDDA81F6394}"/>
    <dgm:cxn modelId="{08A4D10F-5566-48AF-983D-E1FF83B4C4FF}" type="presParOf" srcId="{E610D6CB-E597-4475-95DE-5124A2295317}" destId="{5680C52D-EC94-4502-A4B4-79F1785F6DD0}" srcOrd="0" destOrd="0" presId="urn:microsoft.com/office/officeart/2005/8/layout/list1"/>
    <dgm:cxn modelId="{53AF1420-0AD3-4DE0-BE5A-AFCFED21D0DB}" type="presParOf" srcId="{5680C52D-EC94-4502-A4B4-79F1785F6DD0}" destId="{3D126CC3-195C-4303-8D3A-B8FFFA4970ED}" srcOrd="0" destOrd="0" presId="urn:microsoft.com/office/officeart/2005/8/layout/list1"/>
    <dgm:cxn modelId="{93EF3EF8-4AAB-4B3C-A33A-ED0E92990D83}" type="presParOf" srcId="{5680C52D-EC94-4502-A4B4-79F1785F6DD0}" destId="{527AC824-2C10-4DE8-8CC1-64192EC71092}" srcOrd="1" destOrd="0" presId="urn:microsoft.com/office/officeart/2005/8/layout/list1"/>
    <dgm:cxn modelId="{D6831E21-375D-4173-A179-0B69589D0AC8}" type="presParOf" srcId="{E610D6CB-E597-4475-95DE-5124A2295317}" destId="{FAAF2D4B-2452-400A-AEA5-EE951CA19B5B}" srcOrd="1" destOrd="0" presId="urn:microsoft.com/office/officeart/2005/8/layout/list1"/>
    <dgm:cxn modelId="{5B06CEBA-0DB5-4C77-9F73-E21A794C4F41}" type="presParOf" srcId="{E610D6CB-E597-4475-95DE-5124A2295317}" destId="{D956369A-3D52-4EC8-9747-4236A5D6CC7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6369A-3D52-4EC8-9747-4236A5D6CC76}">
      <dsp:nvSpPr>
        <dsp:cNvPr id="0" name=""/>
        <dsp:cNvSpPr/>
      </dsp:nvSpPr>
      <dsp:spPr>
        <a:xfrm>
          <a:off x="0" y="1464132"/>
          <a:ext cx="6046132" cy="226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247" tIns="833120" rIns="469247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The visual elements of our application</a:t>
          </a:r>
        </a:p>
      </dsp:txBody>
      <dsp:txXfrm>
        <a:off x="0" y="1464132"/>
        <a:ext cx="6046132" cy="2268000"/>
      </dsp:txXfrm>
    </dsp:sp>
    <dsp:sp modelId="{527AC824-2C10-4DE8-8CC1-64192EC71092}">
      <dsp:nvSpPr>
        <dsp:cNvPr id="0" name=""/>
        <dsp:cNvSpPr/>
      </dsp:nvSpPr>
      <dsp:spPr>
        <a:xfrm>
          <a:off x="302306" y="873732"/>
          <a:ext cx="4232293" cy="1180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9971" tIns="0" rIns="15997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UX/UI/Interface</a:t>
          </a:r>
        </a:p>
      </dsp:txBody>
      <dsp:txXfrm>
        <a:off x="359948" y="931374"/>
        <a:ext cx="4117009" cy="10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taking notes, you’ll notice that this slide diverges from the last presentation of the SDLC. This isn’t a serious issue for us though, what we want to take away from the information we see here is the </a:t>
            </a:r>
            <a:r>
              <a:rPr lang="en-US" dirty="0" err="1"/>
              <a:t>jist</a:t>
            </a:r>
            <a:r>
              <a:rPr lang="en-US" dirty="0"/>
              <a:t> of planning, development, feedback, and beginning the cycle anew.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3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these are the activities we will expect to be working with when we go to design our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4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once we finish our SDLC, we start all over again!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682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56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660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187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947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58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76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3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9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4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28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0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2B0DB6-F5C7-45FB-8CF3-31B45F9C2DA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5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32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499" y="643467"/>
            <a:ext cx="4521480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Week 3 Day 2</a:t>
            </a:r>
          </a:p>
          <a:p>
            <a:pPr algn="l"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Led by: Emily Crose</a:t>
            </a:r>
          </a:p>
          <a:p>
            <a:pPr algn="l"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for</a:t>
            </a:r>
          </a:p>
          <a:p>
            <a:pPr algn="l"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F6F9C-E24B-2828-2792-34ECFE97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activities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161677-AC36-9E16-2C59-9DE550A77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UX mockups</a:t>
            </a:r>
          </a:p>
          <a:p>
            <a:r>
              <a:rPr lang="en-US" dirty="0"/>
              <a:t>Database requirements</a:t>
            </a:r>
          </a:p>
          <a:p>
            <a:r>
              <a:rPr lang="en-US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181197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D4-ABEC-FEB3-DB08-CB6546A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D9F7-8FEF-A30F-8F3B-4658102A7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D4-ABEC-FEB3-DB08-CB6546A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D9F7-8FEF-A30F-8F3B-4658102A7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2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D4-ABEC-FEB3-DB08-CB6546A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D9F7-8FEF-A30F-8F3B-4658102A7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D4-ABEC-FEB3-DB08-CB6546AC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D9F7-8FEF-A30F-8F3B-4658102A7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5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16BC636-FDDB-E4E7-7131-D20469C4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828800"/>
            <a:ext cx="4743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8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Review Day 2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77F789-B7DB-2B13-41D4-0637BBC6A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Review of day 1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 From Day 1?</a:t>
            </a:r>
          </a:p>
        </p:txBody>
      </p: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9131" y="1764334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/>
              <a:t>Terms to listen for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3FD580A-F333-FB41-7E93-7AD4D7DEF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305232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AC57-6C74-4760-7CE2-3A947BC3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384E5-13A6-7C06-84FD-276D23DEB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7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78800E-049E-BBDA-EFCC-EF435CA7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00" y="643467"/>
            <a:ext cx="32730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D4-ABEC-FEB3-DB08-CB6546AC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Design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D9F7-8FEF-A30F-8F3B-4658102A7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98225-0722-C6B4-22B3-D24267065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16" b="5164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8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A054B92-33FF-3198-6441-2B33D6165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7498" b="3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DF280-32F7-2E9D-7558-303852E8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We’ve decided to make some software!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0A2EE-720D-8298-3DBA-81218C651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/>
              <a:t>(Now what?)</a:t>
            </a:r>
          </a:p>
        </p:txBody>
      </p:sp>
    </p:spTree>
    <p:extLst>
      <p:ext uri="{BB962C8B-B14F-4D97-AF65-F5344CB8AC3E}">
        <p14:creationId xmlns:p14="http://schemas.microsoft.com/office/powerpoint/2010/main" val="35734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E612-111C-87E6-EF1E-07355708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1E6F-3674-1DDC-5DB0-2B45376A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</a:t>
            </a:r>
          </a:p>
          <a:p>
            <a:r>
              <a:rPr lang="en-US" dirty="0"/>
              <a:t>UX Designer</a:t>
            </a:r>
          </a:p>
        </p:txBody>
      </p:sp>
    </p:spTree>
    <p:extLst>
      <p:ext uri="{BB962C8B-B14F-4D97-AF65-F5344CB8AC3E}">
        <p14:creationId xmlns:p14="http://schemas.microsoft.com/office/powerpoint/2010/main" val="432940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1266</TotalTime>
  <Words>186</Words>
  <Application>Microsoft Office PowerPoint</Application>
  <PresentationFormat>Widescreen</PresentationFormat>
  <Paragraphs>36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Introduction to Software Business Product management</vt:lpstr>
      <vt:lpstr>Review of day 1</vt:lpstr>
      <vt:lpstr>Questions From Day 1?</vt:lpstr>
      <vt:lpstr>Terms to listen for</vt:lpstr>
      <vt:lpstr>The Software Development Life Cycle</vt:lpstr>
      <vt:lpstr>PowerPoint Presentation</vt:lpstr>
      <vt:lpstr>Design stage</vt:lpstr>
      <vt:lpstr>We’ve decided to make some software!</vt:lpstr>
      <vt:lpstr>Design roles</vt:lpstr>
      <vt:lpstr>Design activities</vt:lpstr>
      <vt:lpstr>development</vt:lpstr>
      <vt:lpstr>Testing stage</vt:lpstr>
      <vt:lpstr>deployment</vt:lpstr>
      <vt:lpstr>maintenance</vt:lpstr>
      <vt:lpstr>PowerPoint Presentation</vt:lpstr>
      <vt:lpstr>Review Day 2</vt:lpstr>
      <vt:lpstr>Question or clarifications?</vt:lpstr>
      <vt:lpstr>Preview day 3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2023-04-22T22:47:35Z</dcterms:modified>
</cp:coreProperties>
</file>